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handoutMasterIdLst>
    <p:handoutMasterId r:id="rId8"/>
  </p:handout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415" autoAdjust="0"/>
  </p:normalViewPr>
  <p:slideViewPr>
    <p:cSldViewPr snapToGrid="0">
      <p:cViewPr varScale="1">
        <p:scale>
          <a:sx n="71" d="100"/>
          <a:sy n="71" d="100"/>
        </p:scale>
        <p:origin x="113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16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FD8C-AB8C-4ED2-8A71-E48040E03B0D}" type="datetimeFigureOut">
              <a:rPr lang="fr-CA" smtClean="0"/>
              <a:t>2024-04-03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3D704-B3DE-4362-B744-DF3AC3482AE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615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976" y="5368326"/>
            <a:ext cx="3938024" cy="148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4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602428"/>
            <a:ext cx="10515600" cy="405531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364071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44096"/>
            <a:ext cx="5157787" cy="30676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600"/>
            </a:lvl5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364071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196013" y="2527042"/>
            <a:ext cx="5157787" cy="30676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600"/>
            </a:lvl5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9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199536"/>
            <a:ext cx="12191999" cy="2035125"/>
          </a:xfrm>
        </p:spPr>
        <p:txBody>
          <a:bodyPr anchor="b">
            <a:normAutofit/>
          </a:bodyPr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74202" y="3434891"/>
            <a:ext cx="6443594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4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9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796414"/>
            <a:ext cx="10515600" cy="5506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58298"/>
            <a:ext cx="10515600" cy="335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8119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9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9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4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629265"/>
            <a:ext cx="3932237" cy="1002890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1936955"/>
            <a:ext cx="5504477" cy="33036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36954"/>
            <a:ext cx="3932237" cy="331032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3973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82250"/>
            <a:ext cx="3932237" cy="1263445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907458"/>
            <a:ext cx="4462257" cy="3460956"/>
          </a:xfrm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37459"/>
            <a:ext cx="3932237" cy="331101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</a:t>
            </a:r>
            <a:br>
              <a:rPr lang="fr-FR" dirty="0"/>
            </a:br>
            <a:r>
              <a:rPr lang="fr-FR" dirty="0"/>
              <a:t>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8585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6245"/>
            <a:ext cx="10515600" cy="550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1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72" r:id="rId3"/>
    <p:sldLayoutId id="2147483673" r:id="rId4"/>
    <p:sldLayoutId id="2147483674" r:id="rId5"/>
    <p:sldLayoutId id="2147483676" r:id="rId6"/>
    <p:sldLayoutId id="2147483677" r:id="rId7"/>
    <p:sldLayoutId id="2147483678" r:id="rId8"/>
    <p:sldLayoutId id="2147483679" r:id="rId9"/>
    <p:sldLayoutId id="214748366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rumdc@mce.gouv.qc.ca?subject=Question%20Document%20compl&#233;mentai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17A3F47-B382-246E-C873-FABB46A0A5C1}"/>
              </a:ext>
            </a:extLst>
          </p:cNvPr>
          <p:cNvSpPr txBox="1"/>
          <p:nvPr/>
        </p:nvSpPr>
        <p:spPr>
          <a:xfrm>
            <a:off x="3688080" y="2337376"/>
            <a:ext cx="4815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>
                <a:solidFill>
                  <a:schemeClr val="accent1">
                    <a:lumMod val="75000"/>
                  </a:schemeClr>
                </a:solidFill>
              </a:rPr>
              <a:t>Pièces justificatives</a:t>
            </a:r>
          </a:p>
        </p:txBody>
      </p:sp>
    </p:spTree>
    <p:extLst>
      <p:ext uri="{BB962C8B-B14F-4D97-AF65-F5344CB8AC3E}">
        <p14:creationId xmlns:p14="http://schemas.microsoft.com/office/powerpoint/2010/main" val="209417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0851E-CDB1-33FA-B23F-2FD89A823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5566"/>
            <a:ext cx="12191999" cy="2035125"/>
          </a:xfrm>
        </p:spPr>
        <p:txBody>
          <a:bodyPr>
            <a:normAutofit/>
          </a:bodyPr>
          <a:lstStyle/>
          <a:p>
            <a:r>
              <a:rPr lang="fr-CA" sz="4400" b="1" dirty="0"/>
              <a:t>Titre du dossier : </a:t>
            </a:r>
            <a:r>
              <a:rPr lang="fr-CA" sz="4400" dirty="0"/>
              <a:t>Inscrire le nom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EADAD4-F9B8-1A70-39F6-26FCC904D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240921"/>
            <a:ext cx="12192000" cy="1655762"/>
          </a:xfrm>
        </p:spPr>
        <p:txBody>
          <a:bodyPr>
            <a:normAutofit/>
          </a:bodyPr>
          <a:lstStyle/>
          <a:p>
            <a:endParaRPr lang="fr-CA" sz="3200" b="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12D46FC-4EDB-3A5D-9791-CBDA83D837A7}"/>
              </a:ext>
            </a:extLst>
          </p:cNvPr>
          <p:cNvSpPr txBox="1">
            <a:spLocks/>
          </p:cNvSpPr>
          <p:nvPr/>
        </p:nvSpPr>
        <p:spPr>
          <a:xfrm>
            <a:off x="838200" y="3309451"/>
            <a:ext cx="10896600" cy="1174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fr-CA" sz="3300" b="1" dirty="0"/>
              <a:t>Directives</a:t>
            </a:r>
            <a:endParaRPr lang="fr-CA" sz="2400" b="1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7A4362B-7E81-75FA-63ED-4843FCC1504D}"/>
              </a:ext>
            </a:extLst>
          </p:cNvPr>
          <p:cNvSpPr txBox="1">
            <a:spLocks/>
          </p:cNvSpPr>
          <p:nvPr/>
        </p:nvSpPr>
        <p:spPr>
          <a:xfrm>
            <a:off x="838200" y="4536763"/>
            <a:ext cx="10515600" cy="181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4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 document permet de regrouper les pièces justificatives de votre réalisation, s’il y a lieu. </a:t>
            </a:r>
          </a:p>
          <a:p>
            <a:pPr algn="l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est divisé en quatre sections : éléments visuels, éléments vidéo, éléments audios et documents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000" b="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N'hésitez pas à </a:t>
            </a:r>
            <a:r>
              <a:rPr lang="fr-CA" sz="2000" b="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communiquer avec nous</a:t>
            </a:r>
            <a:r>
              <a:rPr lang="fr-CA" sz="20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vous avez des questions ou des préoccupations. 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000" b="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CA" sz="20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2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631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Éléments visuels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F983BD-9342-D468-73B8-5042F893660A}"/>
              </a:ext>
            </a:extLst>
          </p:cNvPr>
          <p:cNvSpPr txBox="1"/>
          <p:nvPr/>
        </p:nvSpPr>
        <p:spPr>
          <a:xfrm>
            <a:off x="838200" y="681037"/>
            <a:ext cx="846482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ajouter les images  et visuels pertinents de votre réalisation : captures d'écran de site web, des médias sociaux, des outils promotionnels, des photos d’événements, des affichages à l'écran, etc. </a:t>
            </a:r>
          </a:p>
        </p:txBody>
      </p:sp>
    </p:spTree>
    <p:extLst>
      <p:ext uri="{BB962C8B-B14F-4D97-AF65-F5344CB8AC3E}">
        <p14:creationId xmlns:p14="http://schemas.microsoft.com/office/powerpoint/2010/main" val="76341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186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Éléments vidéo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6344114-175A-B07A-5AEE-6FD3B7C3A400}"/>
              </a:ext>
            </a:extLst>
          </p:cNvPr>
          <p:cNvSpPr txBox="1"/>
          <p:nvPr/>
        </p:nvSpPr>
        <p:spPr>
          <a:xfrm>
            <a:off x="838200" y="681037"/>
            <a:ext cx="8275320" cy="110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indiquer les hyperliens* permettant la lecture des fichiers, les transcriptions des bandes sonores, les animations et les GIF.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i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Remarque : Si les vidéos ne sont plus accessibles par hyperlien, vous pouvez les joindre dans votre envoi de candidature par le biais d’un outil comme Smash ou WeTransfer</a:t>
            </a:r>
            <a:endParaRPr lang="fr-CA" sz="1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E5B9EE-A795-26AA-BD0E-58DD898A4D6C}"/>
              </a:ext>
            </a:extLst>
          </p:cNvPr>
          <p:cNvSpPr txBox="1"/>
          <p:nvPr/>
        </p:nvSpPr>
        <p:spPr>
          <a:xfrm>
            <a:off x="0" y="6467208"/>
            <a:ext cx="11353800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*Veuillez vous assurer que le lien sera accessible jusqu’au 31 juillet.</a:t>
            </a:r>
          </a:p>
        </p:txBody>
      </p:sp>
    </p:spTree>
    <p:extLst>
      <p:ext uri="{BB962C8B-B14F-4D97-AF65-F5344CB8AC3E}">
        <p14:creationId xmlns:p14="http://schemas.microsoft.com/office/powerpoint/2010/main" val="303699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186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Éléments audios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3449DF-5B49-B581-DEF4-C6EDBDCB7599}"/>
              </a:ext>
            </a:extLst>
          </p:cNvPr>
          <p:cNvSpPr txBox="1"/>
          <p:nvPr/>
        </p:nvSpPr>
        <p:spPr>
          <a:xfrm>
            <a:off x="838200" y="718847"/>
            <a:ext cx="8290560" cy="1106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indiquer les hyperliens* permettant la lecture des fichiers tels que des publicités radio, des </a:t>
            </a:r>
            <a:r>
              <a:rPr lang="fr-CA" sz="14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balados</a:t>
            </a: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 autres, ainsi que les transcriptions des bandes sonores.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i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Remarque : Si les fichiers audios ne sont plus accessibles par hyperlien, vous pouvez les joindre dans votre envoi de candidature par le biais d’un outil comme Smash ou WeTransfer.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E358C7-4A79-5E81-3CD6-A4D02B64F5C5}"/>
              </a:ext>
            </a:extLst>
          </p:cNvPr>
          <p:cNvSpPr txBox="1"/>
          <p:nvPr/>
        </p:nvSpPr>
        <p:spPr>
          <a:xfrm>
            <a:off x="0" y="6467208"/>
            <a:ext cx="11353800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*Veuillez vous assurer que le lien sera accessible jusqu’au 31 juillet.</a:t>
            </a:r>
          </a:p>
        </p:txBody>
      </p:sp>
    </p:spTree>
    <p:extLst>
      <p:ext uri="{BB962C8B-B14F-4D97-AF65-F5344CB8AC3E}">
        <p14:creationId xmlns:p14="http://schemas.microsoft.com/office/powerpoint/2010/main" val="232654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DFED1-CC21-8CF2-71DA-FC4FDED9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186"/>
            <a:ext cx="10515600" cy="550607"/>
          </a:xfrm>
        </p:spPr>
        <p:txBody>
          <a:bodyPr>
            <a:normAutofit fontScale="90000"/>
          </a:bodyPr>
          <a:lstStyle/>
          <a:p>
            <a:r>
              <a:rPr lang="fr-CA" dirty="0"/>
              <a:t>Documents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773AE-D50D-3303-826F-4D841E6A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7A1331-3E44-3580-55F0-B743885C1027}"/>
              </a:ext>
            </a:extLst>
          </p:cNvPr>
          <p:cNvSpPr txBox="1"/>
          <p:nvPr/>
        </p:nvSpPr>
        <p:spPr>
          <a:xfrm>
            <a:off x="838200" y="720793"/>
            <a:ext cx="8031480" cy="1004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Vous pouvez y copier les faits saillants de votre réalisation (rapport financier, revue de presse, sondage, statistiques, plan média, etc. Pour tout le document de plus de 5 pages, vous pouvez indiquer l’hyperlien* permettant sa consultation. Si le fichier n’est pas accessible par hyperlien, il peut être joint dans votre envoi de candidature par le biais d’un outil comme Smash ou WeTransfer.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26D6BF-9213-7B34-D8F6-9A6729454D6E}"/>
              </a:ext>
            </a:extLst>
          </p:cNvPr>
          <p:cNvSpPr txBox="1"/>
          <p:nvPr/>
        </p:nvSpPr>
        <p:spPr>
          <a:xfrm>
            <a:off x="0" y="6467208"/>
            <a:ext cx="11353800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1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*Veuillez vous assurer que le lien sera accessible jusqu’au 31 juillet.</a:t>
            </a:r>
          </a:p>
        </p:txBody>
      </p:sp>
    </p:spTree>
    <p:extLst>
      <p:ext uri="{BB962C8B-B14F-4D97-AF65-F5344CB8AC3E}">
        <p14:creationId xmlns:p14="http://schemas.microsoft.com/office/powerpoint/2010/main" val="1875805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9">
      <a:dk1>
        <a:srgbClr val="2D2E83"/>
      </a:dk1>
      <a:lt1>
        <a:sysClr val="window" lastClr="FFFFFF"/>
      </a:lt1>
      <a:dk2>
        <a:srgbClr val="38A7DE"/>
      </a:dk2>
      <a:lt2>
        <a:srgbClr val="BDE3F2"/>
      </a:lt2>
      <a:accent1>
        <a:srgbClr val="005DA1"/>
      </a:accent1>
      <a:accent2>
        <a:srgbClr val="3B85C4"/>
      </a:accent2>
      <a:accent3>
        <a:srgbClr val="4DC0DF"/>
      </a:accent3>
      <a:accent4>
        <a:srgbClr val="2FB7C2"/>
      </a:accent4>
      <a:accent5>
        <a:srgbClr val="2FB7C2"/>
      </a:accent5>
      <a:accent6>
        <a:srgbClr val="F7F109"/>
      </a:accent6>
      <a:hlink>
        <a:srgbClr val="0000FF"/>
      </a:hlink>
      <a:folHlink>
        <a:srgbClr val="002060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336</Words>
  <Application>Microsoft Office PowerPoint</Application>
  <PresentationFormat>Grand écran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Titre du dossier : Inscrire le nom</vt:lpstr>
      <vt:lpstr>Éléments visuels</vt:lpstr>
      <vt:lpstr>Éléments vidéo</vt:lpstr>
      <vt:lpstr>Éléments audios</vt:lpstr>
      <vt:lpstr>Documents</vt:lpstr>
    </vt:vector>
  </TitlesOfParts>
  <Company>Ministère du Conseil exécutif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Sandoval, Claudia</dc:creator>
  <cp:lastModifiedBy>Dany Huot</cp:lastModifiedBy>
  <cp:revision>43</cp:revision>
  <dcterms:created xsi:type="dcterms:W3CDTF">2019-04-02T14:08:11Z</dcterms:created>
  <dcterms:modified xsi:type="dcterms:W3CDTF">2024-04-03T12:11:12Z</dcterms:modified>
</cp:coreProperties>
</file>