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handoutMasterIdLst>
    <p:handoutMasterId r:id="rId8"/>
  </p:handoutMasterIdLst>
  <p:sldIdLst>
    <p:sldId id="256" r:id="rId2"/>
    <p:sldId id="257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6415" autoAdjust="0"/>
  </p:normalViewPr>
  <p:slideViewPr>
    <p:cSldViewPr snapToGrid="0">
      <p:cViewPr varScale="1">
        <p:scale>
          <a:sx n="102" d="100"/>
          <a:sy n="102" d="100"/>
        </p:scale>
        <p:origin x="144" y="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168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3FD8C-AB8C-4ED2-8A71-E48040E03B0D}" type="datetimeFigureOut">
              <a:rPr lang="fr-CA" smtClean="0"/>
              <a:t>2023-04-12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3D704-B3DE-4362-B744-DF3AC3482AE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70615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ueil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976" y="5368326"/>
            <a:ext cx="3938024" cy="1487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440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602428"/>
            <a:ext cx="10515600" cy="405531"/>
          </a:xfrm>
        </p:spPr>
        <p:txBody>
          <a:bodyPr>
            <a:normAutofit/>
          </a:bodyPr>
          <a:lstStyle>
            <a:lvl1pPr>
              <a:defRPr sz="3600">
                <a:latin typeface="+mn-lt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9" y="1364071"/>
            <a:ext cx="515778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</a:t>
            </a:r>
            <a:br>
              <a:rPr lang="fr-FR" dirty="0"/>
            </a:br>
            <a:r>
              <a:rPr lang="fr-FR" dirty="0"/>
              <a:t>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9" y="2544096"/>
            <a:ext cx="5157787" cy="3067667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/>
            </a:lvl1pPr>
            <a:lvl2pPr>
              <a:buClr>
                <a:schemeClr val="accent1"/>
              </a:buClr>
              <a:defRPr sz="2000"/>
            </a:lvl2pPr>
            <a:lvl3pPr>
              <a:buClr>
                <a:schemeClr val="accent1"/>
              </a:buClr>
              <a:defRPr sz="1800"/>
            </a:lvl3pPr>
            <a:lvl4pPr>
              <a:buClr>
                <a:schemeClr val="accent1"/>
              </a:buClr>
              <a:defRPr sz="1600"/>
            </a:lvl4pPr>
            <a:lvl5pPr>
              <a:buClr>
                <a:schemeClr val="accent1"/>
              </a:buClr>
              <a:defRPr sz="1600"/>
            </a:lvl5pPr>
          </a:lstStyle>
          <a:p>
            <a:pPr lvl="0"/>
            <a:r>
              <a:rPr lang="fr-FR" dirty="0"/>
              <a:t>Modifier les styles </a:t>
            </a:r>
            <a:br>
              <a:rPr lang="fr-FR" dirty="0"/>
            </a:br>
            <a:r>
              <a:rPr lang="fr-FR" dirty="0"/>
              <a:t>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1" y="1364071"/>
            <a:ext cx="5183188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</a:t>
            </a:r>
            <a:br>
              <a:rPr lang="fr-FR" dirty="0"/>
            </a:br>
            <a:r>
              <a:rPr lang="fr-FR" dirty="0"/>
              <a:t>du texte du masque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6196013" y="2527042"/>
            <a:ext cx="5157787" cy="3067667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/>
            </a:lvl1pPr>
            <a:lvl2pPr>
              <a:buClr>
                <a:schemeClr val="accent1"/>
              </a:buClr>
              <a:defRPr sz="2000"/>
            </a:lvl2pPr>
            <a:lvl3pPr>
              <a:buClr>
                <a:schemeClr val="accent1"/>
              </a:buClr>
              <a:defRPr sz="1800"/>
            </a:lvl3pPr>
            <a:lvl4pPr>
              <a:buClr>
                <a:schemeClr val="accent1"/>
              </a:buClr>
              <a:defRPr sz="1600"/>
            </a:lvl4pPr>
            <a:lvl5pPr>
              <a:buClr>
                <a:schemeClr val="accent1"/>
              </a:buClr>
              <a:defRPr sz="1600"/>
            </a:lvl5pPr>
          </a:lstStyle>
          <a:p>
            <a:pPr lvl="0"/>
            <a:r>
              <a:rPr lang="fr-FR" dirty="0"/>
              <a:t>Modifier les styles </a:t>
            </a:r>
            <a:br>
              <a:rPr lang="fr-FR" dirty="0"/>
            </a:br>
            <a:r>
              <a:rPr lang="fr-FR" dirty="0"/>
              <a:t>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593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1199536"/>
            <a:ext cx="12191999" cy="2035125"/>
          </a:xfrm>
        </p:spPr>
        <p:txBody>
          <a:bodyPr anchor="b">
            <a:normAutofit/>
          </a:bodyPr>
          <a:lstStyle>
            <a:lvl1pPr algn="ctr">
              <a:defRPr sz="6000" b="0">
                <a:latin typeface="+mn-lt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874202" y="3434891"/>
            <a:ext cx="6443594" cy="1655762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MODIFIER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340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390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796414"/>
            <a:ext cx="10515600" cy="55060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858298"/>
            <a:ext cx="10515600" cy="335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98119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/>
              <a:t>Modifier les styles </a:t>
            </a:r>
            <a:br>
              <a:rPr lang="fr-FR" dirty="0"/>
            </a:br>
            <a:r>
              <a:rPr lang="fr-FR" dirty="0"/>
              <a:t>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/>
              <a:t>Modifier les styles </a:t>
            </a:r>
            <a:br>
              <a:rPr lang="fr-FR" dirty="0"/>
            </a:br>
            <a:r>
              <a:rPr lang="fr-FR" dirty="0"/>
              <a:t>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292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397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743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629265"/>
            <a:ext cx="3932237" cy="1002890"/>
          </a:xfrm>
        </p:spPr>
        <p:txBody>
          <a:bodyPr anchor="b"/>
          <a:lstStyle>
            <a:lvl1pPr>
              <a:defRPr sz="3200">
                <a:solidFill>
                  <a:schemeClr val="accent2"/>
                </a:solidFill>
              </a:defRPr>
            </a:lvl1pPr>
          </a:lstStyle>
          <a:p>
            <a:r>
              <a:rPr lang="fr-FR" dirty="0"/>
              <a:t>Modifiez </a:t>
            </a:r>
            <a:br>
              <a:rPr lang="fr-FR" dirty="0"/>
            </a:br>
            <a:r>
              <a:rPr lang="fr-FR" dirty="0"/>
              <a:t>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1936955"/>
            <a:ext cx="5504477" cy="330364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Modifier les styles </a:t>
            </a:r>
            <a:br>
              <a:rPr lang="fr-FR" dirty="0"/>
            </a:br>
            <a:r>
              <a:rPr lang="fr-FR" dirty="0"/>
              <a:t>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1936954"/>
            <a:ext cx="3932237" cy="3310323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Modifier les styles </a:t>
            </a:r>
            <a:br>
              <a:rPr lang="fr-FR" dirty="0"/>
            </a:br>
            <a:r>
              <a:rPr lang="fr-FR" dirty="0"/>
              <a:t>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339734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82250"/>
            <a:ext cx="3932237" cy="1263445"/>
          </a:xfrm>
        </p:spPr>
        <p:txBody>
          <a:bodyPr anchor="b"/>
          <a:lstStyle>
            <a:lvl1pPr>
              <a:defRPr sz="3200">
                <a:solidFill>
                  <a:schemeClr val="accent2"/>
                </a:solidFill>
              </a:defRPr>
            </a:lvl1pPr>
          </a:lstStyle>
          <a:p>
            <a:r>
              <a:rPr lang="fr-FR" dirty="0"/>
              <a:t>Modifiez </a:t>
            </a:r>
            <a:br>
              <a:rPr lang="fr-FR" dirty="0"/>
            </a:br>
            <a:r>
              <a:rPr lang="fr-FR" dirty="0"/>
              <a:t>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907458"/>
            <a:ext cx="4462257" cy="3460956"/>
          </a:xfrm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1937459"/>
            <a:ext cx="3932237" cy="331101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Modifier les styles </a:t>
            </a:r>
            <a:br>
              <a:rPr lang="fr-FR" dirty="0"/>
            </a:br>
            <a:r>
              <a:rPr lang="fr-FR" dirty="0"/>
              <a:t>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85855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06245"/>
            <a:ext cx="10515600" cy="5506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510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0" r:id="rId2"/>
    <p:sldLayoutId id="2147483672" r:id="rId3"/>
    <p:sldLayoutId id="2147483673" r:id="rId4"/>
    <p:sldLayoutId id="2147483674" r:id="rId5"/>
    <p:sldLayoutId id="2147483676" r:id="rId6"/>
    <p:sldLayoutId id="2147483677" r:id="rId7"/>
    <p:sldLayoutId id="2147483678" r:id="rId8"/>
    <p:sldLayoutId id="2147483679" r:id="rId9"/>
    <p:sldLayoutId id="2147483665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forumdc@mce.gouv.qc.ca?subject=Question%20Document%20compl&#233;mentair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17A3F47-B382-246E-C873-FABB46A0A5C1}"/>
              </a:ext>
            </a:extLst>
          </p:cNvPr>
          <p:cNvSpPr txBox="1"/>
          <p:nvPr/>
        </p:nvSpPr>
        <p:spPr>
          <a:xfrm>
            <a:off x="3688080" y="2337376"/>
            <a:ext cx="4815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400" b="1" dirty="0">
                <a:solidFill>
                  <a:schemeClr val="accent1">
                    <a:lumMod val="75000"/>
                  </a:schemeClr>
                </a:solidFill>
              </a:rPr>
              <a:t>Pièces justificatives</a:t>
            </a:r>
          </a:p>
        </p:txBody>
      </p:sp>
    </p:spTree>
    <p:extLst>
      <p:ext uri="{BB962C8B-B14F-4D97-AF65-F5344CB8AC3E}">
        <p14:creationId xmlns:p14="http://schemas.microsoft.com/office/powerpoint/2010/main" val="2094173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B0851E-CDB1-33FA-B23F-2FD89A823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5566"/>
            <a:ext cx="12191999" cy="2035125"/>
          </a:xfrm>
        </p:spPr>
        <p:txBody>
          <a:bodyPr>
            <a:normAutofit/>
          </a:bodyPr>
          <a:lstStyle/>
          <a:p>
            <a:r>
              <a:rPr lang="fr-CA" sz="4400" b="1" dirty="0"/>
              <a:t>Titre du dossier : </a:t>
            </a:r>
            <a:r>
              <a:rPr lang="fr-CA" sz="4400" dirty="0"/>
              <a:t>Inscrire le nom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0EADAD4-F9B8-1A70-39F6-26FCC904DF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2240921"/>
            <a:ext cx="12192000" cy="1655762"/>
          </a:xfrm>
        </p:spPr>
        <p:txBody>
          <a:bodyPr>
            <a:normAutofit/>
          </a:bodyPr>
          <a:lstStyle/>
          <a:p>
            <a:r>
              <a:rPr lang="fr-CA" sz="3200" dirty="0"/>
              <a:t>Numéro de candidature : </a:t>
            </a:r>
            <a:r>
              <a:rPr lang="fr-CA" sz="3200" b="0" dirty="0"/>
              <a:t>2023-XXX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912D46FC-4EDB-3A5D-9791-CBDA83D837A7}"/>
              </a:ext>
            </a:extLst>
          </p:cNvPr>
          <p:cNvSpPr txBox="1">
            <a:spLocks/>
          </p:cNvSpPr>
          <p:nvPr/>
        </p:nvSpPr>
        <p:spPr>
          <a:xfrm>
            <a:off x="838200" y="3309451"/>
            <a:ext cx="10896600" cy="11744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fr-CA" sz="3300" b="1" dirty="0"/>
              <a:t>Directives</a:t>
            </a:r>
            <a:endParaRPr lang="fr-CA" sz="2400" b="1" dirty="0"/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97A4362B-7E81-75FA-63ED-4843FCC1504D}"/>
              </a:ext>
            </a:extLst>
          </p:cNvPr>
          <p:cNvSpPr txBox="1">
            <a:spLocks/>
          </p:cNvSpPr>
          <p:nvPr/>
        </p:nvSpPr>
        <p:spPr>
          <a:xfrm>
            <a:off x="838200" y="4536763"/>
            <a:ext cx="10515600" cy="18183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40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fr-CA" sz="2000" b="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Ce document permet de regrouper les pièces justificatives de votre réalisation, s’il y a lieu. </a:t>
            </a:r>
          </a:p>
          <a:p>
            <a:pPr algn="l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fr-CA" sz="2000" b="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Il est divisé en quatre sections : éléments visuels, éléments vidéo, éléments audios et documents</a:t>
            </a: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fr-CA" sz="2000" b="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20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N'hésitez pas à </a:t>
            </a:r>
            <a:r>
              <a:rPr lang="fr-CA" sz="2000" b="0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communiquer avec nous</a:t>
            </a:r>
            <a:r>
              <a:rPr lang="fr-CA" sz="20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 vous avez des questions ou des préoccupations. </a:t>
            </a: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fr-CA" sz="2000" b="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fr-CA" sz="2000" b="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626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EDFED1-CC21-8CF2-71DA-FC4FDED91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7631"/>
            <a:ext cx="10515600" cy="550607"/>
          </a:xfrm>
        </p:spPr>
        <p:txBody>
          <a:bodyPr>
            <a:normAutofit fontScale="90000"/>
          </a:bodyPr>
          <a:lstStyle/>
          <a:p>
            <a:r>
              <a:rPr lang="fr-CA" dirty="0"/>
              <a:t>Éléments visuels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8773AE-D50D-3303-826F-4D841E6A0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0F983BD-9342-D468-73B8-5042F893660A}"/>
              </a:ext>
            </a:extLst>
          </p:cNvPr>
          <p:cNvSpPr txBox="1"/>
          <p:nvPr/>
        </p:nvSpPr>
        <p:spPr>
          <a:xfrm>
            <a:off x="838200" y="681037"/>
            <a:ext cx="8464826" cy="5431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fr-CA" sz="14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Vous pouvez ajouter les images  et visuels pertinents de votre réalisation : captures d'écran de site web, des médias sociaux, des outils promotionnels, des photos d’événements, des affichages à l'écran, etc. </a:t>
            </a:r>
          </a:p>
        </p:txBody>
      </p:sp>
    </p:spTree>
    <p:extLst>
      <p:ext uri="{BB962C8B-B14F-4D97-AF65-F5344CB8AC3E}">
        <p14:creationId xmlns:p14="http://schemas.microsoft.com/office/powerpoint/2010/main" val="763410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EDFED1-CC21-8CF2-71DA-FC4FDED91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0186"/>
            <a:ext cx="10515600" cy="550607"/>
          </a:xfrm>
        </p:spPr>
        <p:txBody>
          <a:bodyPr>
            <a:normAutofit fontScale="90000"/>
          </a:bodyPr>
          <a:lstStyle/>
          <a:p>
            <a:r>
              <a:rPr lang="fr-CA" dirty="0"/>
              <a:t>Éléments vidéo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8773AE-D50D-3303-826F-4D841E6A0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6615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6344114-175A-B07A-5AEE-6FD3B7C3A400}"/>
              </a:ext>
            </a:extLst>
          </p:cNvPr>
          <p:cNvSpPr txBox="1"/>
          <p:nvPr/>
        </p:nvSpPr>
        <p:spPr>
          <a:xfrm>
            <a:off x="838200" y="681037"/>
            <a:ext cx="8275320" cy="11067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fr-CA" sz="14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Vous pouvez indiquer les hyperliens* permettant la lecture des fichiers, les transcriptions des bandes sonores, les animations et les GIF.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fr-CA" sz="1400" i="1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Remarque : Si les vidéos ne sont plus accessibles par hyperlien, vous pouvez les joindre dans votre envoi de candidature par le biais d’un outil comme Smash ou WeTransfer</a:t>
            </a:r>
            <a:endParaRPr lang="fr-CA" sz="1400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1E5B9EE-A795-26AA-BD0E-58DD898A4D6C}"/>
              </a:ext>
            </a:extLst>
          </p:cNvPr>
          <p:cNvSpPr txBox="1"/>
          <p:nvPr/>
        </p:nvSpPr>
        <p:spPr>
          <a:xfrm>
            <a:off x="0" y="6467208"/>
            <a:ext cx="11353800" cy="2812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fr-CA" sz="12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*Veuillez vous assurer que le lien sera accessible jusqu’au 31 juillet.</a:t>
            </a:r>
          </a:p>
        </p:txBody>
      </p:sp>
    </p:spTree>
    <p:extLst>
      <p:ext uri="{BB962C8B-B14F-4D97-AF65-F5344CB8AC3E}">
        <p14:creationId xmlns:p14="http://schemas.microsoft.com/office/powerpoint/2010/main" val="3036995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EDFED1-CC21-8CF2-71DA-FC4FDED91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0186"/>
            <a:ext cx="10515600" cy="550607"/>
          </a:xfrm>
        </p:spPr>
        <p:txBody>
          <a:bodyPr>
            <a:normAutofit fontScale="90000"/>
          </a:bodyPr>
          <a:lstStyle/>
          <a:p>
            <a:r>
              <a:rPr lang="fr-CA" dirty="0"/>
              <a:t>Éléments audios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8773AE-D50D-3303-826F-4D841E6A0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13449DF-5B49-B581-DEF4-C6EDBDCB7599}"/>
              </a:ext>
            </a:extLst>
          </p:cNvPr>
          <p:cNvSpPr txBox="1"/>
          <p:nvPr/>
        </p:nvSpPr>
        <p:spPr>
          <a:xfrm>
            <a:off x="838200" y="718847"/>
            <a:ext cx="8290560" cy="11067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fr-CA" sz="14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Vous pouvez indiquer les hyperliens* permettant la lecture des fichiers tels que des publicités radio, des </a:t>
            </a:r>
            <a:r>
              <a:rPr lang="fr-CA" sz="1400" dirty="0" err="1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balados</a:t>
            </a:r>
            <a:r>
              <a:rPr lang="fr-CA" sz="14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ou autres, ainsi que les transcriptions des bandes sonores.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fr-CA" sz="1400" i="1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Remarque : Si les fichiers audios ne sont plus accessibles par hyperlien, vous pouvez les joindre dans votre envoi de candidature par le biais d’un outil comme Smash ou WeTransfer.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FE358C7-4A79-5E81-3CD6-A4D02B64F5C5}"/>
              </a:ext>
            </a:extLst>
          </p:cNvPr>
          <p:cNvSpPr txBox="1"/>
          <p:nvPr/>
        </p:nvSpPr>
        <p:spPr>
          <a:xfrm>
            <a:off x="0" y="6467208"/>
            <a:ext cx="11353800" cy="2812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fr-CA" sz="12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*Veuillez vous assurer que le lien sera accessible jusqu’au 31 juillet.</a:t>
            </a:r>
          </a:p>
        </p:txBody>
      </p:sp>
    </p:spTree>
    <p:extLst>
      <p:ext uri="{BB962C8B-B14F-4D97-AF65-F5344CB8AC3E}">
        <p14:creationId xmlns:p14="http://schemas.microsoft.com/office/powerpoint/2010/main" val="2326544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EDFED1-CC21-8CF2-71DA-FC4FDED91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0186"/>
            <a:ext cx="10515600" cy="550607"/>
          </a:xfrm>
        </p:spPr>
        <p:txBody>
          <a:bodyPr>
            <a:normAutofit fontScale="90000"/>
          </a:bodyPr>
          <a:lstStyle/>
          <a:p>
            <a:r>
              <a:rPr lang="fr-CA" dirty="0"/>
              <a:t>Documents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8773AE-D50D-3303-826F-4D841E6A0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D7A1331-3E44-3580-55F0-B743885C1027}"/>
              </a:ext>
            </a:extLst>
          </p:cNvPr>
          <p:cNvSpPr txBox="1"/>
          <p:nvPr/>
        </p:nvSpPr>
        <p:spPr>
          <a:xfrm>
            <a:off x="838200" y="720793"/>
            <a:ext cx="8031480" cy="10041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fr-CA" sz="14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Vous pouvez y copier les faits saillants de votre réalisation (rapport financier, revue de presse, sondage, statistiques, plan média, etc. Pour tout le document de plus de 5 pages, vous pouvez indiquer l’hyperlien* permettant sa consultation. Si le fichier n’est pas accessible par hyperlien, il peut être joint dans votre envoi de candidature par le biais d’un outil comme Smash ou WeTransfer.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326D6BF-9213-7B34-D8F6-9A6729454D6E}"/>
              </a:ext>
            </a:extLst>
          </p:cNvPr>
          <p:cNvSpPr txBox="1"/>
          <p:nvPr/>
        </p:nvSpPr>
        <p:spPr>
          <a:xfrm>
            <a:off x="0" y="6467208"/>
            <a:ext cx="11353800" cy="2812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fr-CA" sz="12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*Veuillez vous assurer que le lien sera accessible jusqu’au 31 juillet.</a:t>
            </a:r>
          </a:p>
        </p:txBody>
      </p:sp>
    </p:spTree>
    <p:extLst>
      <p:ext uri="{BB962C8B-B14F-4D97-AF65-F5344CB8AC3E}">
        <p14:creationId xmlns:p14="http://schemas.microsoft.com/office/powerpoint/2010/main" val="18758051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9">
      <a:dk1>
        <a:srgbClr val="2D2E83"/>
      </a:dk1>
      <a:lt1>
        <a:sysClr val="window" lastClr="FFFFFF"/>
      </a:lt1>
      <a:dk2>
        <a:srgbClr val="38A7DE"/>
      </a:dk2>
      <a:lt2>
        <a:srgbClr val="BDE3F2"/>
      </a:lt2>
      <a:accent1>
        <a:srgbClr val="005DA1"/>
      </a:accent1>
      <a:accent2>
        <a:srgbClr val="3B85C4"/>
      </a:accent2>
      <a:accent3>
        <a:srgbClr val="4DC0DF"/>
      </a:accent3>
      <a:accent4>
        <a:srgbClr val="2FB7C2"/>
      </a:accent4>
      <a:accent5>
        <a:srgbClr val="2FB7C2"/>
      </a:accent5>
      <a:accent6>
        <a:srgbClr val="F7F109"/>
      </a:accent6>
      <a:hlink>
        <a:srgbClr val="0000FF"/>
      </a:hlink>
      <a:folHlink>
        <a:srgbClr val="002060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</TotalTime>
  <Words>341</Words>
  <Application>Microsoft Office PowerPoint</Application>
  <PresentationFormat>Grand écran</PresentationFormat>
  <Paragraphs>21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Calibri</vt:lpstr>
      <vt:lpstr>Thème Office</vt:lpstr>
      <vt:lpstr>Présentation PowerPoint</vt:lpstr>
      <vt:lpstr>Titre du dossier : Inscrire le nom</vt:lpstr>
      <vt:lpstr>Éléments visuels</vt:lpstr>
      <vt:lpstr>Éléments vidéo</vt:lpstr>
      <vt:lpstr>Éléments audios</vt:lpstr>
      <vt:lpstr>Documents</vt:lpstr>
    </vt:vector>
  </TitlesOfParts>
  <Company>Ministère du Conseil exécutif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Sandoval, Claudia</dc:creator>
  <cp:lastModifiedBy>Andrée-Anne Cliche</cp:lastModifiedBy>
  <cp:revision>42</cp:revision>
  <dcterms:created xsi:type="dcterms:W3CDTF">2019-04-02T14:08:11Z</dcterms:created>
  <dcterms:modified xsi:type="dcterms:W3CDTF">2023-04-12T13:28:26Z</dcterms:modified>
</cp:coreProperties>
</file>